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31"/>
  </p:notesMasterIdLst>
  <p:sldIdLst>
    <p:sldId id="256" r:id="rId5"/>
    <p:sldId id="1448944847" r:id="rId6"/>
    <p:sldId id="1448944842" r:id="rId7"/>
    <p:sldId id="1448944873" r:id="rId8"/>
    <p:sldId id="1448944872" r:id="rId9"/>
    <p:sldId id="1448944857" r:id="rId10"/>
    <p:sldId id="1448944854" r:id="rId11"/>
    <p:sldId id="1448944858" r:id="rId12"/>
    <p:sldId id="1448944859" r:id="rId13"/>
    <p:sldId id="1448944860" r:id="rId14"/>
    <p:sldId id="1448944848" r:id="rId15"/>
    <p:sldId id="1448944861" r:id="rId16"/>
    <p:sldId id="1448944862" r:id="rId17"/>
    <p:sldId id="1448944856" r:id="rId18"/>
    <p:sldId id="1448944863" r:id="rId19"/>
    <p:sldId id="1448944865" r:id="rId20"/>
    <p:sldId id="1448944864" r:id="rId21"/>
    <p:sldId id="1448944866" r:id="rId22"/>
    <p:sldId id="1448944855" r:id="rId23"/>
    <p:sldId id="1448944867" r:id="rId24"/>
    <p:sldId id="1448944868" r:id="rId25"/>
    <p:sldId id="1448944869" r:id="rId26"/>
    <p:sldId id="1448944870" r:id="rId27"/>
    <p:sldId id="1448944871" r:id="rId28"/>
    <p:sldId id="1448944851" r:id="rId29"/>
    <p:sldId id="259" r:id="rId30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005B"/>
    <a:srgbClr val="FF2A00"/>
    <a:srgbClr val="B4FC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png>
</file>

<file path=ppt/media/image10.sv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g>
</file>

<file path=ppt/media/image33.jp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09608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B72BE2E5-C53B-4115-9A54-D8BA6D9E1998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92FBB75D-85BB-43BF-A75C-9700D9C721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93532" y="2932934"/>
            <a:ext cx="3750468" cy="2248816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2AD26EA1-9748-44E3-B232-07330DFDB2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5303" y="525796"/>
            <a:ext cx="3792000" cy="180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o Título"/>
          <p:cNvSpPr txBox="1">
            <a:spLocks noGrp="1"/>
          </p:cNvSpPr>
          <p:nvPr>
            <p:ph type="title"/>
          </p:nvPr>
        </p:nvSpPr>
        <p:spPr>
          <a:xfrm>
            <a:off x="1424762" y="3599015"/>
            <a:ext cx="5486401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424762" y="377427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424762" y="4159556"/>
            <a:ext cx="5486401" cy="6036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2F2456B8-1030-4813-B77D-CFBEB0573812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107B511C-2EB3-40D0-BCAC-2B9DB5137B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o Título"/>
          <p:cNvSpPr txBox="1">
            <a:spLocks noGrp="1"/>
          </p:cNvSpPr>
          <p:nvPr>
            <p:ph type="title"/>
          </p:nvPr>
        </p:nvSpPr>
        <p:spPr>
          <a:xfrm>
            <a:off x="392388" y="205978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9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92388" y="1200150"/>
            <a:ext cx="7551149" cy="3394473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6EBB230-F7F9-40F8-A09E-9AB050F119BB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F0E84E17-BDC1-41DD-97A2-C32AFF1C41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o Título"/>
          <p:cNvSpPr txBox="1">
            <a:spLocks noGrp="1"/>
          </p:cNvSpPr>
          <p:nvPr>
            <p:ph type="title"/>
          </p:nvPr>
        </p:nvSpPr>
        <p:spPr>
          <a:xfrm>
            <a:off x="6082331" y="377426"/>
            <a:ext cx="1797645" cy="438864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02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92388" y="377426"/>
            <a:ext cx="5517594" cy="438864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0440BD70-AE55-46A6-B9E1-7E6B4A3E2597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C3AB3B02-E76C-4FAB-AD1B-354C5F1CDE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1697169F-C56B-4189-A307-A2853A306BC5}"/>
              </a:ext>
            </a:extLst>
          </p:cNvPr>
          <p:cNvSpPr/>
          <p:nvPr userDrawn="1"/>
        </p:nvSpPr>
        <p:spPr>
          <a:xfrm>
            <a:off x="0" y="-38250"/>
            <a:ext cx="9144000" cy="5220000"/>
          </a:xfrm>
          <a:prstGeom prst="rect">
            <a:avLst/>
          </a:prstGeom>
          <a:solidFill>
            <a:srgbClr val="002C2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C0A207C0-B955-4401-AF12-CF53242709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" y="-144575"/>
            <a:ext cx="4657059" cy="2792417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45798619-212D-4D1E-81CE-D5B296300E8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11307" y="4216938"/>
            <a:ext cx="1896000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863095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BD69EDC2-B707-4557-B0E8-CC7659A79FAE}"/>
              </a:ext>
            </a:extLst>
          </p:cNvPr>
          <p:cNvSpPr/>
          <p:nvPr userDrawn="1"/>
        </p:nvSpPr>
        <p:spPr>
          <a:xfrm>
            <a:off x="0" y="-56250"/>
            <a:ext cx="9144000" cy="52560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F1D5B860-F608-404D-A6E3-55CFD79087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76000" y="1671750"/>
            <a:ext cx="3792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25872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o Título"/>
          <p:cNvSpPr txBox="1">
            <a:spLocks noGrp="1"/>
          </p:cNvSpPr>
          <p:nvPr>
            <p:ph type="title"/>
          </p:nvPr>
        </p:nvSpPr>
        <p:spPr>
          <a:xfrm>
            <a:off x="392388" y="1597822"/>
            <a:ext cx="7551149" cy="110252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2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058665" y="2914650"/>
            <a:ext cx="6218594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82CD95A-A8A7-4A28-A57B-5AFF58CAE495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D12BF48C-4100-432C-A72C-2CA72BFD98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33917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305176"/>
            <a:ext cx="7551149" cy="1021557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Texto do Título</a:t>
            </a:r>
          </a:p>
        </p:txBody>
      </p:sp>
      <p:sp>
        <p:nvSpPr>
          <p:cNvPr id="30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92388" y="2180034"/>
            <a:ext cx="755114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79B2584-D82A-434C-907E-5AD4708B4A5F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0BA4A514-A3EF-435D-BF62-1B39358486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39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457200" y="1371599"/>
            <a:ext cx="3718112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8A7463F-7713-42EA-8A15-BDA2961FCD24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07CC0238-F9AC-4816-B8CD-E40135A634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305743" y="1371599"/>
            <a:ext cx="3637794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 dirty="0"/>
          </a:p>
        </p:txBody>
      </p:sp>
      <p:sp>
        <p:nvSpPr>
          <p:cNvPr id="13" name="Texto do Título">
            <a:extLst>
              <a:ext uri="{FF2B5EF4-FFF2-40B4-BE49-F238E27FC236}">
                <a16:creationId xmlns:a16="http://schemas.microsoft.com/office/drawing/2014/main" id="{71A1DC59-F919-49D7-93AC-7F97FA4481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4" name="Nível de Corpo Um…">
            <a:extLst>
              <a:ext uri="{FF2B5EF4-FFF2-40B4-BE49-F238E27FC236}">
                <a16:creationId xmlns:a16="http://schemas.microsoft.com/office/drawing/2014/main" id="{DAE5C6F0-0EB8-4E38-B508-92B4D1C0536A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57200" y="1371599"/>
            <a:ext cx="3718112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B1D7A5D-A48A-4407-AC8A-A2B933367683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CE9DF7DC-3AC6-4ACF-B842-7129C43146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78FD593-B78A-44C8-9101-48A080424BD4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00C5646E-5BBA-42C0-BB13-DF961E3AF3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79912"/>
            <a:ext cx="3008315" cy="871539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7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575050" y="379915"/>
            <a:ext cx="4368487" cy="4389836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392388" y="1251454"/>
            <a:ext cx="3008315" cy="351829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F88ECC2-470E-4E41-8255-6900EE08FF82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007629A3-E5F3-4232-AC3E-7E773C88E9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>
            <a:spLocks noGrp="1"/>
          </p:cNvSpPr>
          <p:nvPr>
            <p:ph type="title"/>
          </p:nvPr>
        </p:nvSpPr>
        <p:spPr>
          <a:xfrm>
            <a:off x="457200" y="377427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0" r:id="rId4"/>
    <p:sldLayoutId id="2147483651" r:id="rId5"/>
    <p:sldLayoutId id="2147483652" r:id="rId6"/>
    <p:sldLayoutId id="2147483653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Sv6dMFF_yts?list=PLCwAHfhr-Gc9sYgEiBcbPITlC2aM9bGpC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a-fIQrAnaY" TargetMode="External"/><Relationship Id="rId2" Type="http://schemas.openxmlformats.org/officeDocument/2006/relationships/hyperlink" Target="https://youtu.be/3TkIR4U4seA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hyperlink" Target="https://youtu.be/QGJuMBdaqIw?list=PLCwAHfhr-Gc9sYgEiBcbPITlC2aM9bGpC" TargetMode="Externa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LpYj_sI79v8?list=PLCwAHfhr-Gc8eEq3JJP6xu0lfchofg4o0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BCB13E4-4A11-48C5-A5A3-7FAB1396ADAB}"/>
              </a:ext>
            </a:extLst>
          </p:cNvPr>
          <p:cNvSpPr txBox="1">
            <a:spLocks/>
          </p:cNvSpPr>
          <p:nvPr/>
        </p:nvSpPr>
        <p:spPr>
          <a:xfrm>
            <a:off x="442912" y="2559082"/>
            <a:ext cx="8486599" cy="722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2400" b="1" dirty="0">
                <a:solidFill>
                  <a:srgbClr val="FFC000"/>
                </a:solidFill>
              </a:rPr>
              <a:t>1º Debate Temático</a:t>
            </a:r>
          </a:p>
          <a:p>
            <a:pPr algn="l"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2400" b="1" dirty="0">
                <a:solidFill>
                  <a:schemeClr val="bg1"/>
                </a:solidFill>
              </a:rPr>
              <a:t>Conectando Mentes: </a:t>
            </a:r>
            <a:r>
              <a:rPr lang="pt-BR" sz="2400" b="1" dirty="0">
                <a:solidFill>
                  <a:srgbClr val="FFC000"/>
                </a:solidFill>
              </a:rPr>
              <a:t>Explorando o Mundo Digital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74EFB-1823-854F-EADA-689E053E3A06}"/>
              </a:ext>
            </a:extLst>
          </p:cNvPr>
          <p:cNvSpPr txBox="1">
            <a:spLocks/>
          </p:cNvSpPr>
          <p:nvPr/>
        </p:nvSpPr>
        <p:spPr>
          <a:xfrm>
            <a:off x="435819" y="4050788"/>
            <a:ext cx="7729985" cy="722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2400" b="1" dirty="0">
                <a:solidFill>
                  <a:schemeClr val="bg1"/>
                </a:solidFill>
              </a:rPr>
              <a:t>Formação Continuada no Uso de Tecnologias Digitais: </a:t>
            </a:r>
            <a:r>
              <a:rPr lang="pt-BR" sz="2400" b="1" dirty="0">
                <a:solidFill>
                  <a:srgbClr val="FFC000"/>
                </a:solidFill>
              </a:rPr>
              <a:t>Fundamentos de TI e Comunicação Digital</a:t>
            </a:r>
          </a:p>
          <a:p>
            <a:pPr algn="l"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2400" b="1" dirty="0">
                <a:solidFill>
                  <a:srgbClr val="FFC000"/>
                </a:solidFill>
              </a:rPr>
              <a:t> </a:t>
            </a:r>
          </a:p>
        </p:txBody>
      </p:sp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8B5ED79D-4940-C615-06D3-2CC97C198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570" y="554615"/>
            <a:ext cx="4143953" cy="16861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51A2B4B-230F-8FEC-1662-8330C8CB0579}"/>
              </a:ext>
            </a:extLst>
          </p:cNvPr>
          <p:cNvSpPr txBox="1">
            <a:spLocks/>
          </p:cNvSpPr>
          <p:nvPr/>
        </p:nvSpPr>
        <p:spPr>
          <a:xfrm>
            <a:off x="1095022" y="3355621"/>
            <a:ext cx="5238045" cy="488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 fontScale="92500" lnSpcReduction="20000"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3200" b="1" dirty="0">
                <a:solidFill>
                  <a:schemeClr val="accent5"/>
                </a:solidFill>
              </a:rPr>
              <a:t>Projeto NID - Unidos pelo Amor</a:t>
            </a:r>
          </a:p>
        </p:txBody>
      </p:sp>
      <p:pic>
        <p:nvPicPr>
          <p:cNvPr id="6" name="Imagem 5" descr="Diagrama&#10;&#10;Descrição gerada automaticamente">
            <a:hlinkClick r:id="rId3"/>
            <a:extLst>
              <a:ext uri="{FF2B5EF4-FFF2-40B4-BE49-F238E27FC236}">
                <a16:creationId xmlns:a16="http://schemas.microsoft.com/office/drawing/2014/main" id="{6B9F8D17-DFE5-2AC1-E821-A06737A6835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370" y="1397695"/>
            <a:ext cx="1138061" cy="113806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607" y="46468"/>
            <a:ext cx="6087774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Arquitetura de Computador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Imagem 12" descr="Grupo de pessoas sentadas ao redor de mesa com computador&#10;&#10;Descrição gerada automaticamente">
            <a:extLst>
              <a:ext uri="{FF2B5EF4-FFF2-40B4-BE49-F238E27FC236}">
                <a16:creationId xmlns:a16="http://schemas.microsoft.com/office/drawing/2014/main" id="{B82F90C3-536A-0195-9C37-18EFD6DFCC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955" y="1061223"/>
            <a:ext cx="5381078" cy="403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53779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Segurança Digital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3BFB4CCF-0D5C-C1F9-1515-CB2351011E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422" y="1296237"/>
            <a:ext cx="5009269" cy="375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13797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Segurança Digital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9" name="Imagem 8" descr="Pessoas sentadas em frente a computador&#10;&#10;Descrição gerada automaticamente">
            <a:extLst>
              <a:ext uri="{FF2B5EF4-FFF2-40B4-BE49-F238E27FC236}">
                <a16:creationId xmlns:a16="http://schemas.microsoft.com/office/drawing/2014/main" id="{894D67D2-5046-E8F0-7357-B2B7B42800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711" y="1298494"/>
            <a:ext cx="5002955" cy="375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83690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Segurança Digital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4" name="Imagem 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97F8D333-96BE-2EA2-C573-D7E52222F6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422" y="1290460"/>
            <a:ext cx="4986867" cy="374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73829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Slide Google - Dia das Mães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7" name="Imagem 6" descr="Mulher em pé posando para foto&#10;&#10;Descrição gerada automaticamente">
            <a:extLst>
              <a:ext uri="{FF2B5EF4-FFF2-40B4-BE49-F238E27FC236}">
                <a16:creationId xmlns:a16="http://schemas.microsoft.com/office/drawing/2014/main" id="{D88C1985-D007-7BA1-C462-C4660AA65A3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023" y="1238747"/>
            <a:ext cx="5108222" cy="383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51080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Slide Google - Dia das Mães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4" name="Imagem 3" descr="Tela de computador com foto de homem&#10;&#10;Descrição gerada automaticamente">
            <a:extLst>
              <a:ext uri="{FF2B5EF4-FFF2-40B4-BE49-F238E27FC236}">
                <a16:creationId xmlns:a16="http://schemas.microsoft.com/office/drawing/2014/main" id="{3E3A9BFB-9E6D-900C-A153-FA723B4CB31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78" y="1275312"/>
            <a:ext cx="5012708" cy="375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42100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Slide Google - Dia </a:t>
            </a:r>
            <a:r>
              <a:rPr lang="pt-BR" dirty="0">
                <a:solidFill>
                  <a:schemeClr val="bg1"/>
                </a:solidFill>
              </a:rPr>
              <a:t>das Mães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5" name="Imagem 4" descr="Uma imagem contendo pessoa, no interior, em pé, homem&#10;&#10;Descrição gerada automaticamente">
            <a:extLst>
              <a:ext uri="{FF2B5EF4-FFF2-40B4-BE49-F238E27FC236}">
                <a16:creationId xmlns:a16="http://schemas.microsoft.com/office/drawing/2014/main" id="{B5CA1A89-FF3F-B027-765E-A168ECF8C6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02" y="1229332"/>
            <a:ext cx="6500319" cy="381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832011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Slide Google - Dia das Mães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9" name="Imagem 8" descr="Mulher em pé em frente a parede verde&#10;&#10;Descrição gerada automaticamente com confiança média">
            <a:extLst>
              <a:ext uri="{FF2B5EF4-FFF2-40B4-BE49-F238E27FC236}">
                <a16:creationId xmlns:a16="http://schemas.microsoft.com/office/drawing/2014/main" id="{24F92D9D-073B-8778-67BB-6EBB863A04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422" y="1240864"/>
            <a:ext cx="51308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474316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Lanche Saudável – Time Nutrição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158EAEA8-F1DA-3DBF-1348-812AD717AE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977" y="1206996"/>
            <a:ext cx="5133899" cy="385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7239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Lanche Saudável – Time Nutrição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4" name="Imagem 3" descr="Homem de camisa branca&#10;&#10;Descrição gerada automaticamente com confiança baixa">
            <a:extLst>
              <a:ext uri="{FF2B5EF4-FFF2-40B4-BE49-F238E27FC236}">
                <a16:creationId xmlns:a16="http://schemas.microsoft.com/office/drawing/2014/main" id="{18489AB1-35E7-B25E-94CA-0028E55131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511" y="1268589"/>
            <a:ext cx="5088467" cy="381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70821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2333" y="125491"/>
            <a:ext cx="4866887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Objetivo do Debate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B8B476-7807-D7FF-02BC-485EF40A7B76}"/>
              </a:ext>
            </a:extLst>
          </p:cNvPr>
          <p:cNvSpPr txBox="1"/>
          <p:nvPr/>
        </p:nvSpPr>
        <p:spPr>
          <a:xfrm>
            <a:off x="279398" y="1643363"/>
            <a:ext cx="7512755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Promover uma compreensão mais profunda dos conceitos básicos de arquitetura de computadores e segurança digital entre pessoas com Síndrome de Down, proporcionando um espaço inclusivo e educativo para a troca de ideias e experiências.</a:t>
            </a:r>
          </a:p>
          <a:p>
            <a:pPr algn="just"/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92442274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Lanche Saudável – Time Nutrição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C0A01A68-4A65-BDCE-9AFF-22449DD8A6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713" y="1240864"/>
            <a:ext cx="5108998" cy="383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6577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Lanche Saudável – Time Nutrição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9B6D88F1-96C0-E81B-106F-AB0D7429EB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757" y="1206997"/>
            <a:ext cx="5204351" cy="3903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488127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Lanche Saudável – Time Nutrição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53B4635-21FF-5E43-EF2F-54D837E900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422" y="1206997"/>
            <a:ext cx="51816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37610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Lanche Saudável – Time Nutrição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CA1F15BD-329D-1D43-6682-1CBF229391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956" y="1240864"/>
            <a:ext cx="5113867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5908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50506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Lanche Saudável – Time Nutrição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.</a:t>
            </a:r>
          </a:p>
        </p:txBody>
      </p:sp>
      <p:pic>
        <p:nvPicPr>
          <p:cNvPr id="7" name="Imagem 6" descr="Grupo de pessoas posando para uma foto na cozinha&#10;&#10;Descrição gerada automaticamente com confiança média">
            <a:extLst>
              <a:ext uri="{FF2B5EF4-FFF2-40B4-BE49-F238E27FC236}">
                <a16:creationId xmlns:a16="http://schemas.microsoft.com/office/drawing/2014/main" id="{0FBFDE60-A624-F508-6367-22B747DA3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422" y="1015085"/>
            <a:ext cx="5460966" cy="407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27160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239" y="306113"/>
            <a:ext cx="4866887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Debate Temático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Imagem 3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1378898C-F74D-AA36-2F6F-380979EB09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731" y="1366135"/>
            <a:ext cx="3745089" cy="374508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5BBE010C-C099-164D-8B47-31F3B7D86BFD}"/>
              </a:ext>
            </a:extLst>
          </p:cNvPr>
          <p:cNvSpPr txBox="1"/>
          <p:nvPr/>
        </p:nvSpPr>
        <p:spPr>
          <a:xfrm rot="19054374">
            <a:off x="5141170" y="1996377"/>
            <a:ext cx="2731911" cy="1323439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FF0000"/>
                </a:solidFill>
              </a:rPr>
              <a:t>Perguntas da Plateia?</a:t>
            </a:r>
          </a:p>
        </p:txBody>
      </p:sp>
    </p:spTree>
    <p:extLst>
      <p:ext uri="{BB962C8B-B14F-4D97-AF65-F5344CB8AC3E}">
        <p14:creationId xmlns:p14="http://schemas.microsoft.com/office/powerpoint/2010/main" val="2794140249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hlinkClick r:id="rId2"/>
            <a:extLst>
              <a:ext uri="{FF2B5EF4-FFF2-40B4-BE49-F238E27FC236}">
                <a16:creationId xmlns:a16="http://schemas.microsoft.com/office/drawing/2014/main" id="{EAC87C63-F2EC-3C46-F573-CE240809155A}"/>
              </a:ext>
            </a:extLst>
          </p:cNvPr>
          <p:cNvSpPr txBox="1">
            <a:spLocks/>
          </p:cNvSpPr>
          <p:nvPr/>
        </p:nvSpPr>
        <p:spPr>
          <a:xfrm>
            <a:off x="722900" y="4029915"/>
            <a:ext cx="7729985" cy="722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3200" b="1" dirty="0">
                <a:solidFill>
                  <a:schemeClr val="bg1"/>
                </a:solidFill>
              </a:rPr>
              <a:t>Obrigado!!! </a:t>
            </a:r>
          </a:p>
        </p:txBody>
      </p:sp>
      <p:pic>
        <p:nvPicPr>
          <p:cNvPr id="3" name="Imagem 2" descr="Texto&#10;&#10;Descrição gerada automaticamente">
            <a:hlinkClick r:id="rId3"/>
            <a:extLst>
              <a:ext uri="{FF2B5EF4-FFF2-40B4-BE49-F238E27FC236}">
                <a16:creationId xmlns:a16="http://schemas.microsoft.com/office/drawing/2014/main" id="{1C2F900C-EE5A-7164-7F89-765D0400DE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33663">
            <a:off x="6224576" y="2483554"/>
            <a:ext cx="2566561" cy="1044325"/>
          </a:xfrm>
          <a:prstGeom prst="rect">
            <a:avLst/>
          </a:prstGeom>
        </p:spPr>
      </p:pic>
      <p:pic>
        <p:nvPicPr>
          <p:cNvPr id="5" name="Imagem 4" descr="Diagrama&#10;&#10;Descrição gerada automaticamente">
            <a:hlinkClick r:id="rId5"/>
            <a:extLst>
              <a:ext uri="{FF2B5EF4-FFF2-40B4-BE49-F238E27FC236}">
                <a16:creationId xmlns:a16="http://schemas.microsoft.com/office/drawing/2014/main" id="{AD52CC0A-360F-136B-770F-CDC787F90B9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605" y="88656"/>
            <a:ext cx="1504790" cy="150479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ícone premio, com, uma, estrela Livre de Hawcons Sports Stroke">
            <a:extLst>
              <a:ext uri="{FF2B5EF4-FFF2-40B4-BE49-F238E27FC236}">
                <a16:creationId xmlns:a16="http://schemas.microsoft.com/office/drawing/2014/main" id="{0DCBB5F1-1BA0-4EF0-8CDD-85ACE3E2E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1286" y="66748"/>
            <a:ext cx="561685" cy="56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ícone premio, com, uma, estrela Livre de Hawcons Sports Stroke">
            <a:extLst>
              <a:ext uri="{FF2B5EF4-FFF2-40B4-BE49-F238E27FC236}">
                <a16:creationId xmlns:a16="http://schemas.microsoft.com/office/drawing/2014/main" id="{6DEC8EFF-F062-4886-BF7B-9D3559543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8487" y="59153"/>
            <a:ext cx="561684" cy="56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5CE899B-90E9-4B56-BBFE-5406760AA2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464" t="43957" r="33812" b="1"/>
          <a:stretch/>
        </p:blipFill>
        <p:spPr>
          <a:xfrm>
            <a:off x="7447962" y="1495940"/>
            <a:ext cx="849810" cy="452797"/>
          </a:xfrm>
          <a:prstGeom prst="rect">
            <a:avLst/>
          </a:prstGeom>
        </p:spPr>
      </p:pic>
      <p:pic>
        <p:nvPicPr>
          <p:cNvPr id="12" name="Gráfico 11" descr="Pódio estrutura de tópicos">
            <a:extLst>
              <a:ext uri="{FF2B5EF4-FFF2-40B4-BE49-F238E27FC236}">
                <a16:creationId xmlns:a16="http://schemas.microsoft.com/office/drawing/2014/main" id="{AA22EE61-D162-4749-B007-EFE949E00E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37195" y="628432"/>
            <a:ext cx="699300" cy="699300"/>
          </a:xfrm>
          <a:prstGeom prst="rect">
            <a:avLst/>
          </a:prstGeom>
        </p:spPr>
      </p:pic>
      <p:sp>
        <p:nvSpPr>
          <p:cNvPr id="13" name="TextBox 1">
            <a:extLst>
              <a:ext uri="{FF2B5EF4-FFF2-40B4-BE49-F238E27FC236}">
                <a16:creationId xmlns:a16="http://schemas.microsoft.com/office/drawing/2014/main" id="{5905B5EA-6B88-4832-A971-1787EC3B3F0B}"/>
              </a:ext>
            </a:extLst>
          </p:cNvPr>
          <p:cNvSpPr txBox="1"/>
          <p:nvPr/>
        </p:nvSpPr>
        <p:spPr>
          <a:xfrm>
            <a:off x="7206423" y="1189232"/>
            <a:ext cx="13608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800" hangingPunct="1">
              <a:defRPr/>
            </a:pPr>
            <a:r>
              <a:rPr lang="pt-BR" sz="1200" kern="1200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Verdana" panose="020B0604030504040204" pitchFamily="34" charset="0"/>
                <a:cs typeface="Verdana" panose="020B0604030504040204" pitchFamily="34" charset="0"/>
              </a:rPr>
              <a:t>NID</a:t>
            </a:r>
          </a:p>
        </p:txBody>
      </p:sp>
      <p:sp>
        <p:nvSpPr>
          <p:cNvPr id="14" name="CaixaDeTexto 5">
            <a:extLst>
              <a:ext uri="{FF2B5EF4-FFF2-40B4-BE49-F238E27FC236}">
                <a16:creationId xmlns:a16="http://schemas.microsoft.com/office/drawing/2014/main" id="{5E8087FC-230A-4E94-87FD-DF8DAF2AE7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644" y="0"/>
            <a:ext cx="5385333" cy="52322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defTabSz="685754" eaLnBrk="1" hangingPunct="1">
              <a:defRPr/>
            </a:pPr>
            <a:r>
              <a:rPr lang="pt-BR" sz="2800" b="1" dirty="0">
                <a:solidFill>
                  <a:srgbClr val="663300"/>
                </a:solidFill>
                <a:latin typeface="Bookman Old Style" panose="02050604050505020204" pitchFamily="18" charset="0"/>
                <a:cs typeface="+mn-cs"/>
                <a:sym typeface="Gill Sans" charset="0"/>
              </a:rPr>
              <a:t>Debate Temático: Temas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9625603-C5B5-48EF-AE95-C4843C0F2FFF}"/>
              </a:ext>
            </a:extLst>
          </p:cNvPr>
          <p:cNvSpPr/>
          <p:nvPr/>
        </p:nvSpPr>
        <p:spPr>
          <a:xfrm>
            <a:off x="94520" y="593092"/>
            <a:ext cx="7111904" cy="3677268"/>
          </a:xfrm>
          <a:prstGeom prst="rect">
            <a:avLst/>
          </a:prstGeom>
          <a:grp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hangingPunct="1"/>
            <a:endParaRPr lang="pt-BR" sz="1350" kern="120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A46E0924-19D5-48A3-A437-7E97CC5DAE83}"/>
              </a:ext>
            </a:extLst>
          </p:cNvPr>
          <p:cNvSpPr/>
          <p:nvPr/>
        </p:nvSpPr>
        <p:spPr>
          <a:xfrm>
            <a:off x="94519" y="400769"/>
            <a:ext cx="6412604" cy="2492990"/>
          </a:xfrm>
          <a:prstGeom prst="rect">
            <a:avLst/>
          </a:prstGeom>
        </p:spPr>
        <p:txBody>
          <a:bodyPr wrap="square" lIns="68580" tIns="34290" rIns="68580" bIns="34290" anchor="t">
            <a:spAutoFit/>
          </a:bodyPr>
          <a:lstStyle/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  <a:sym typeface="Gill Sans" charset="0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Fundamentos Básicos Arquitetura do Computador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Segurança Digital</a:t>
            </a: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Comunicação Digital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  <a:sym typeface="Gill Sans" charset="0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Importância da Família</a:t>
            </a: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Realização Pessoal: Vocação; Mercado de Trabalho</a:t>
            </a:r>
          </a:p>
        </p:txBody>
      </p:sp>
      <p:pic>
        <p:nvPicPr>
          <p:cNvPr id="5" name="Imagem 4" descr="Pessoas em pé em frente a loja&#10;&#10;Descrição gerada automaticamente">
            <a:extLst>
              <a:ext uri="{FF2B5EF4-FFF2-40B4-BE49-F238E27FC236}">
                <a16:creationId xmlns:a16="http://schemas.microsoft.com/office/drawing/2014/main" id="{FDD99DF8-7562-E016-EAB3-FE2F97EF548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502" y="1644319"/>
            <a:ext cx="2607742" cy="3476989"/>
          </a:xfrm>
          <a:prstGeom prst="rect">
            <a:avLst/>
          </a:prstGeom>
        </p:spPr>
      </p:pic>
      <p:pic>
        <p:nvPicPr>
          <p:cNvPr id="8" name="Imagem 7" descr="Grupo de pessoas posando para foto&#10;&#10;Descrição gerada automaticamente">
            <a:extLst>
              <a:ext uri="{FF2B5EF4-FFF2-40B4-BE49-F238E27FC236}">
                <a16:creationId xmlns:a16="http://schemas.microsoft.com/office/drawing/2014/main" id="{AFD626C6-D271-5915-424F-0AECEF7A4DF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287" y="3450156"/>
            <a:ext cx="2191925" cy="1643944"/>
          </a:xfrm>
          <a:prstGeom prst="rect">
            <a:avLst/>
          </a:prstGeom>
        </p:spPr>
      </p:pic>
      <p:pic>
        <p:nvPicPr>
          <p:cNvPr id="10" name="Imagem 9" descr="Pessoas em frente a computador&#10;&#10;Descrição gerada automaticamente">
            <a:extLst>
              <a:ext uri="{FF2B5EF4-FFF2-40B4-BE49-F238E27FC236}">
                <a16:creationId xmlns:a16="http://schemas.microsoft.com/office/drawing/2014/main" id="{AAD45EDE-3DEF-D135-A186-9294E0CA3EB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4829" y="3448388"/>
            <a:ext cx="2191925" cy="164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4012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2333" y="125491"/>
            <a:ext cx="4866887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Reflexão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B8B476-7807-D7FF-02BC-485EF40A7B76}"/>
              </a:ext>
            </a:extLst>
          </p:cNvPr>
          <p:cNvSpPr txBox="1"/>
          <p:nvPr/>
        </p:nvSpPr>
        <p:spPr>
          <a:xfrm>
            <a:off x="412044" y="1606470"/>
            <a:ext cx="7512755" cy="2308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Quem espera que a vida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Seja feita de ilusão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Pode até ficar maluco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Ou morrer na solidão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É preciso ter cuidado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Pra mais tarde não sofrer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É preciso saber viver</a:t>
            </a:r>
          </a:p>
          <a:p>
            <a:pPr algn="just"/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DF5FE8D-F123-6A70-5A53-75C893724D72}"/>
              </a:ext>
            </a:extLst>
          </p:cNvPr>
          <p:cNvSpPr txBox="1"/>
          <p:nvPr/>
        </p:nvSpPr>
        <p:spPr>
          <a:xfrm>
            <a:off x="4035776" y="1649843"/>
            <a:ext cx="3460045" cy="2031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Toda pedra do caminho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Você pode retirar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Numa flor que tem espinho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Você pode se arranhar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Se o bem e o bem existem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Você pode escolher</a:t>
            </a:r>
            <a:b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É preciso saber viver</a:t>
            </a:r>
          </a:p>
        </p:txBody>
      </p:sp>
      <p:sp>
        <p:nvSpPr>
          <p:cNvPr id="4" name="CaixaDeTexto 3">
            <a:hlinkClick r:id="rId2"/>
            <a:extLst>
              <a:ext uri="{FF2B5EF4-FFF2-40B4-BE49-F238E27FC236}">
                <a16:creationId xmlns:a16="http://schemas.microsoft.com/office/drawing/2014/main" id="{1D1F759D-74B2-C2CC-4B3E-4E3AD6B74F4A}"/>
              </a:ext>
            </a:extLst>
          </p:cNvPr>
          <p:cNvSpPr txBox="1"/>
          <p:nvPr/>
        </p:nvSpPr>
        <p:spPr>
          <a:xfrm>
            <a:off x="4839765" y="4370707"/>
            <a:ext cx="2294813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Canção de Titãs!</a:t>
            </a:r>
          </a:p>
        </p:txBody>
      </p:sp>
    </p:spTree>
    <p:extLst>
      <p:ext uri="{BB962C8B-B14F-4D97-AF65-F5344CB8AC3E}">
        <p14:creationId xmlns:p14="http://schemas.microsoft.com/office/powerpoint/2010/main" val="302163816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2333" y="125491"/>
            <a:ext cx="4866887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Mensagem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B8B476-7807-D7FF-02BC-485EF40A7B76}"/>
              </a:ext>
            </a:extLst>
          </p:cNvPr>
          <p:cNvSpPr txBox="1"/>
          <p:nvPr/>
        </p:nvSpPr>
        <p:spPr>
          <a:xfrm>
            <a:off x="468488" y="1112785"/>
            <a:ext cx="7512755" cy="39703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O projeto NID possibilita a transformação digital na vida das pessoas ...</a:t>
            </a:r>
          </a:p>
          <a:p>
            <a:pPr algn="just"/>
            <a:endParaRPr lang="pt-BR" sz="2800" dirty="0"/>
          </a:p>
          <a:p>
            <a:pPr algn="just"/>
            <a:r>
              <a:rPr lang="pt-BR" sz="2800" dirty="0"/>
              <a:t>Existe uma longa caminhada ... </a:t>
            </a:r>
          </a:p>
          <a:p>
            <a:pPr algn="just"/>
            <a:endParaRPr lang="pt-BR" sz="2800" dirty="0"/>
          </a:p>
          <a:p>
            <a:pPr algn="just"/>
            <a:r>
              <a:rPr lang="pt-BR" sz="2800" dirty="0"/>
              <a:t>No NID, a gente se sente respeitado, se sente valorizado, se sente </a:t>
            </a:r>
            <a:r>
              <a:rPr lang="pt-BR" sz="2800" b="1" dirty="0">
                <a:solidFill>
                  <a:srgbClr val="FF0000"/>
                </a:solidFill>
              </a:rPr>
              <a:t>parte do todo</a:t>
            </a:r>
            <a:r>
              <a:rPr lang="pt-BR" sz="2800" dirty="0"/>
              <a:t>.</a:t>
            </a:r>
          </a:p>
          <a:p>
            <a:pPr algn="just"/>
            <a:endParaRPr lang="pt-BR" sz="2800" dirty="0"/>
          </a:p>
          <a:p>
            <a:pPr algn="just"/>
            <a:r>
              <a:rPr lang="pt-BR" sz="2800" dirty="0"/>
              <a:t>			Agradecemos aos idealizadores!!!</a:t>
            </a:r>
          </a:p>
        </p:txBody>
      </p:sp>
    </p:spTree>
    <p:extLst>
      <p:ext uri="{BB962C8B-B14F-4D97-AF65-F5344CB8AC3E}">
        <p14:creationId xmlns:p14="http://schemas.microsoft.com/office/powerpoint/2010/main" val="263434987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607" y="46468"/>
            <a:ext cx="6087774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Unidos por Amor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Imagem 2" descr="Mulher em pé ao lado de tela de celula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0E66E194-6D86-176D-0583-B9B755D8EE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902" y="1038645"/>
            <a:ext cx="5411183" cy="405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08866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607" y="46468"/>
            <a:ext cx="6087774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Arquitetura de Computador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Imagem 4" descr="Mulher sentada com computador no colo&#10;&#10;Descrição gerada automaticamente">
            <a:extLst>
              <a:ext uri="{FF2B5EF4-FFF2-40B4-BE49-F238E27FC236}">
                <a16:creationId xmlns:a16="http://schemas.microsoft.com/office/drawing/2014/main" id="{EAEEDCC7-2F2E-4F25-E7CA-215113BF36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311" y="1033707"/>
            <a:ext cx="5223933" cy="391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99700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607" y="46468"/>
            <a:ext cx="6087774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Arquitetura de Computador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Imagem 8" descr="Pessoas sentadas em frente a computador&#10;&#10;Descrição gerada automaticamente com confiança média">
            <a:extLst>
              <a:ext uri="{FF2B5EF4-FFF2-40B4-BE49-F238E27FC236}">
                <a16:creationId xmlns:a16="http://schemas.microsoft.com/office/drawing/2014/main" id="{6E9E0271-98EB-6299-5B96-EF2BF74109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368" y="1055843"/>
            <a:ext cx="5388251" cy="404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26561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607" y="46468"/>
            <a:ext cx="6087774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Arquitetura de Computador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1" name="Imagem 10" descr="Mulher sentada na mesa com computador&#10;&#10;Descrição gerada automaticamente com confiança média">
            <a:extLst>
              <a:ext uri="{FF2B5EF4-FFF2-40B4-BE49-F238E27FC236}">
                <a16:creationId xmlns:a16="http://schemas.microsoft.com/office/drawing/2014/main" id="{471E85AD-6B35-B4C4-E25E-FB4A0FA4A9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689" y="1083733"/>
            <a:ext cx="5351065" cy="401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31416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ersonalizada 2">
      <a:majorFont>
        <a:latin typeface="Big Shoulders Display Black"/>
        <a:ea typeface="Calibri"/>
        <a:cs typeface="Calibri"/>
      </a:majorFont>
      <a:minorFont>
        <a:latin typeface="Georam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7E326A6FBD7C948AAF887265A2DB080" ma:contentTypeVersion="13" ma:contentTypeDescription="Crie um novo documento." ma:contentTypeScope="" ma:versionID="5629727caf6964b78819cfb788ada473">
  <xsd:schema xmlns:xsd="http://www.w3.org/2001/XMLSchema" xmlns:xs="http://www.w3.org/2001/XMLSchema" xmlns:p="http://schemas.microsoft.com/office/2006/metadata/properties" xmlns:ns2="bab2302b-9cf7-40b9-b316-803bc24ea342" xmlns:ns3="c298cbf6-df3b-44f4-88ee-2b3d9158f680" targetNamespace="http://schemas.microsoft.com/office/2006/metadata/properties" ma:root="true" ma:fieldsID="929990cc5bdd3bebd2af3f9d94cdeeec" ns2:_="" ns3:_="">
    <xsd:import namespace="bab2302b-9cf7-40b9-b316-803bc24ea342"/>
    <xsd:import namespace="c298cbf6-df3b-44f4-88ee-2b3d9158f6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b2302b-9cf7-40b9-b316-803bc24ea3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98cbf6-df3b-44f4-88ee-2b3d9158f68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A7BB859-CC6B-497C-9B96-0A0D80ADCD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b2302b-9cf7-40b9-b316-803bc24ea342"/>
    <ds:schemaRef ds:uri="c298cbf6-df3b-44f4-88ee-2b3d9158f68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ED456AD-07D2-43E3-AD57-2C904906666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1A30F4-F1EA-4F98-A164-76D337EE556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2004</TotalTime>
  <Words>318</Words>
  <Application>Microsoft Office PowerPoint</Application>
  <PresentationFormat>Apresentação na tela (16:9)</PresentationFormat>
  <Paragraphs>67</Paragraphs>
  <Slides>26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3" baseType="lpstr">
      <vt:lpstr>arial</vt:lpstr>
      <vt:lpstr>arial</vt:lpstr>
      <vt:lpstr>Big Shoulders Display Black</vt:lpstr>
      <vt:lpstr>Bookman Old Style</vt:lpstr>
      <vt:lpstr>Calibri</vt:lpstr>
      <vt:lpstr>Wingdings</vt:lpstr>
      <vt:lpstr>Office Theme</vt:lpstr>
      <vt:lpstr>Apresentação do PowerPoint</vt:lpstr>
      <vt:lpstr>Objetivo do Debate</vt:lpstr>
      <vt:lpstr>Apresentação do PowerPoint</vt:lpstr>
      <vt:lpstr>Reflexão</vt:lpstr>
      <vt:lpstr>Mensagem</vt:lpstr>
      <vt:lpstr>Unidos por Amor</vt:lpstr>
      <vt:lpstr>Arquitetura de Computador</vt:lpstr>
      <vt:lpstr>Arquitetura de Computador</vt:lpstr>
      <vt:lpstr>Arquitetura de Computador</vt:lpstr>
      <vt:lpstr>Arquitetura de Computador</vt:lpstr>
      <vt:lpstr>Segurança Digital</vt:lpstr>
      <vt:lpstr>Segurança Digital</vt:lpstr>
      <vt:lpstr>Segurança Digital</vt:lpstr>
      <vt:lpstr>Slide Google - Dia das Mães</vt:lpstr>
      <vt:lpstr>Slide Google - Dia das Mães</vt:lpstr>
      <vt:lpstr>Slide Google - Dia das Mães</vt:lpstr>
      <vt:lpstr>Slide Google - Dia das Mães</vt:lpstr>
      <vt:lpstr>Lanche Saudável – Time Nutrição</vt:lpstr>
      <vt:lpstr>Lanche Saudável – Time Nutrição</vt:lpstr>
      <vt:lpstr>Lanche Saudável – Time Nutrição</vt:lpstr>
      <vt:lpstr>Lanche Saudável – Time Nutrição</vt:lpstr>
      <vt:lpstr>Lanche Saudável – Time Nutrição</vt:lpstr>
      <vt:lpstr>Lanche Saudável – Time Nutrição</vt:lpstr>
      <vt:lpstr>Lanche Saudável – Time Nutrição</vt:lpstr>
      <vt:lpstr>Debate Temático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NONONONONO NONONONONO NONONONO</dc:title>
  <dc:creator>Anderson Carvalho dos  Santos</dc:creator>
  <cp:lastModifiedBy>HELENO CARDOSO DA SILVA FILHO</cp:lastModifiedBy>
  <cp:revision>225</cp:revision>
  <dcterms:modified xsi:type="dcterms:W3CDTF">2024-05-25T01:30:53Z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0x010100E7E326A6FBD7C948AAF887265A2DB080</vt:lpwstr>
  </property>
</Properties>
</file>